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E736-DA6A-460D-B3E6-26BFFC430D10}" type="datetimeFigureOut">
              <a:rPr lang="es-ES" smtClean="0"/>
              <a:pPr/>
              <a:t>04/02/2015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1D17-1849-433E-8924-6A83AFA919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E736-DA6A-460D-B3E6-26BFFC430D10}" type="datetimeFigureOut">
              <a:rPr lang="es-ES" smtClean="0"/>
              <a:pPr/>
              <a:t>04/02/2015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1D17-1849-433E-8924-6A83AFA919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E736-DA6A-460D-B3E6-26BFFC430D10}" type="datetimeFigureOut">
              <a:rPr lang="es-ES" smtClean="0"/>
              <a:pPr/>
              <a:t>04/02/2015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1D17-1849-433E-8924-6A83AFA919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E736-DA6A-460D-B3E6-26BFFC430D10}" type="datetimeFigureOut">
              <a:rPr lang="es-ES" smtClean="0"/>
              <a:pPr/>
              <a:t>04/02/2015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1D17-1849-433E-8924-6A83AFA919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E736-DA6A-460D-B3E6-26BFFC430D10}" type="datetimeFigureOut">
              <a:rPr lang="es-ES" smtClean="0"/>
              <a:pPr/>
              <a:t>04/02/2015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1D17-1849-433E-8924-6A83AFA919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E736-DA6A-460D-B3E6-26BFFC430D10}" type="datetimeFigureOut">
              <a:rPr lang="es-ES" smtClean="0"/>
              <a:pPr/>
              <a:t>04/02/2015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1D17-1849-433E-8924-6A83AFA919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E736-DA6A-460D-B3E6-26BFFC430D10}" type="datetimeFigureOut">
              <a:rPr lang="es-ES" smtClean="0"/>
              <a:pPr/>
              <a:t>04/02/2015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1D17-1849-433E-8924-6A83AFA919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E736-DA6A-460D-B3E6-26BFFC430D10}" type="datetimeFigureOut">
              <a:rPr lang="es-ES" smtClean="0"/>
              <a:pPr/>
              <a:t>04/02/2015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1D17-1849-433E-8924-6A83AFA919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E736-DA6A-460D-B3E6-26BFFC430D10}" type="datetimeFigureOut">
              <a:rPr lang="es-ES" smtClean="0"/>
              <a:pPr/>
              <a:t>04/02/2015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1D17-1849-433E-8924-6A83AFA919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E736-DA6A-460D-B3E6-26BFFC430D10}" type="datetimeFigureOut">
              <a:rPr lang="es-ES" smtClean="0"/>
              <a:pPr/>
              <a:t>04/02/2015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1D17-1849-433E-8924-6A83AFA919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E736-DA6A-460D-B3E6-26BFFC430D10}" type="datetimeFigureOut">
              <a:rPr lang="es-ES" smtClean="0"/>
              <a:pPr/>
              <a:t>04/02/2015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1D17-1849-433E-8924-6A83AFA919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2E736-DA6A-460D-B3E6-26BFFC430D10}" type="datetimeFigureOut">
              <a:rPr lang="es-ES" smtClean="0"/>
              <a:pPr/>
              <a:t>04/02/2015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41D17-1849-433E-8924-6A83AFA919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530941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es-ES" b="1" dirty="0" smtClean="0"/>
              <a:t>Título de la Comunicación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5656" y="2780928"/>
            <a:ext cx="6400800" cy="1080120"/>
          </a:xfrm>
        </p:spPr>
        <p:txBody>
          <a:bodyPr/>
          <a:lstStyle/>
          <a:p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Autor/es</a:t>
            </a:r>
            <a:endParaRPr lang="es-E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3000" b="16500"/>
          <a:stretch>
            <a:fillRect/>
          </a:stretch>
        </p:blipFill>
        <p:spPr bwMode="auto">
          <a:xfrm>
            <a:off x="4803241" y="4913784"/>
            <a:ext cx="4340759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Asociación Canaria de Matrona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5229200"/>
            <a:ext cx="2066925" cy="571501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683568" y="188640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 smtClean="0">
                <a:solidFill>
                  <a:srgbClr val="0070C0"/>
                </a:solidFill>
              </a:rPr>
              <a:t>XIV Jornadas Regionales de Matronas de Canarias</a:t>
            </a:r>
          </a:p>
          <a:p>
            <a:pPr algn="r"/>
            <a:r>
              <a:rPr lang="es-ES" sz="1600" i="1" dirty="0" smtClean="0">
                <a:solidFill>
                  <a:schemeClr val="accent5">
                    <a:lumMod val="50000"/>
                  </a:schemeClr>
                </a:solidFill>
              </a:rPr>
              <a:t>La Palma, 15 y 16 de mayo de 2015</a:t>
            </a:r>
            <a:endParaRPr lang="es-ES" sz="16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699792" y="422108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Institución/es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 t="523" b="523"/>
          <a:stretch>
            <a:fillRect/>
          </a:stretch>
        </p:blipFill>
        <p:spPr bwMode="auto">
          <a:xfrm>
            <a:off x="0" y="35967"/>
            <a:ext cx="1876425" cy="680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lum bright="54000" contrast="-70000"/>
          </a:blip>
          <a:srcRect t="3000" b="16500"/>
          <a:stretch>
            <a:fillRect/>
          </a:stretch>
        </p:blipFill>
        <p:spPr bwMode="auto">
          <a:xfrm>
            <a:off x="4067944" y="6165304"/>
            <a:ext cx="154655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292080" y="6457890"/>
            <a:ext cx="3851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1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XIV Jornadas Regionales de Matronas de Canarias</a:t>
            </a:r>
          </a:p>
          <a:p>
            <a:pPr algn="r"/>
            <a:r>
              <a:rPr lang="es-ES" sz="9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La Palma, 15 y 16 de mayo de 2015</a:t>
            </a:r>
            <a:endParaRPr lang="es-ES" sz="900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4339" name="Picture 3" descr="C:\Users\Santy Fdez\Desktop\logotipo1.png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259632" y="6165304"/>
            <a:ext cx="2066925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40</Words>
  <Application>Microsoft Office PowerPoint</Application>
  <PresentationFormat>Presentación en pantalla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Título de la Comunicación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Santy Fdez</dc:creator>
  <cp:lastModifiedBy>Santy Fdez</cp:lastModifiedBy>
  <cp:revision>4</cp:revision>
  <dcterms:created xsi:type="dcterms:W3CDTF">2015-02-04T16:20:43Z</dcterms:created>
  <dcterms:modified xsi:type="dcterms:W3CDTF">2015-02-04T16:47:09Z</dcterms:modified>
</cp:coreProperties>
</file>